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5" r:id="rId2"/>
    <p:sldId id="264" r:id="rId3"/>
    <p:sldId id="275" r:id="rId4"/>
    <p:sldId id="276" r:id="rId5"/>
    <p:sldId id="277" r:id="rId6"/>
    <p:sldId id="278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Tmon몬소리 Black" panose="02000A03000000000000" pitchFamily="2" charset="-127"/>
      <p:regular r:id="rId12"/>
      <p:bold r:id="rId13"/>
      <p:italic r:id="rId14"/>
      <p:boldItalic r:id="rId15"/>
    </p:embeddedFont>
    <p:embeddedFont>
      <p:font typeface="Arial Black" panose="020B0604020202020204" pitchFamily="34" charset="0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73F"/>
    <a:srgbClr val="FAF9D9"/>
    <a:srgbClr val="30538F"/>
    <a:srgbClr val="FFC901"/>
    <a:srgbClr val="FF9801"/>
    <a:srgbClr val="2F528F"/>
    <a:srgbClr val="516EA1"/>
    <a:srgbClr val="03173F"/>
    <a:srgbClr val="FFFF71"/>
    <a:srgbClr val="FFF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16" y="62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3768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지수와 제곱근</a:t>
            </a:r>
            <a:endParaRPr lang="en-US" altLang="ko-KR" sz="4400" b="1" dirty="0">
              <a:solidFill>
                <a:srgbClr val="02173F"/>
              </a:solidFill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31748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04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</a:t>
            </a:r>
            <a:r>
              <a:rPr kumimoji="1" lang="en-US" altLang="ko-KR" dirty="0"/>
              <a:t>7.</a:t>
            </a:r>
            <a:r>
              <a:rPr kumimoji="1" lang="ko-KR" altLang="en-US" dirty="0"/>
              <a:t> 지수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7.1.</a:t>
            </a:r>
            <a:r>
              <a:rPr kumimoji="1" lang="ko-KR" altLang="en-US" dirty="0"/>
              <a:t> 지수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위의 식에서 </a:t>
            </a:r>
            <a:r>
              <a:rPr kumimoji="1" lang="en-US" altLang="ko-KR" dirty="0"/>
              <a:t>a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밑</a:t>
            </a:r>
            <a:r>
              <a:rPr kumimoji="1" lang="en-US" altLang="ko-KR" dirty="0"/>
              <a:t>(base)</a:t>
            </a:r>
            <a:r>
              <a:rPr kumimoji="1" lang="ko-KR" altLang="en-US" dirty="0"/>
              <a:t>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을 지수</a:t>
            </a:r>
            <a:r>
              <a:rPr kumimoji="1" lang="en-US" altLang="ko-KR" dirty="0"/>
              <a:t>(exponent)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7.2. </a:t>
            </a:r>
            <a:r>
              <a:rPr kumimoji="1" lang="ko-KR" altLang="en-US" dirty="0"/>
              <a:t>지수의 법칙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지수의 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지수의 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지수의 곱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703993-CFC8-A7C1-760F-F59D8801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74" y="1584463"/>
            <a:ext cx="584200" cy="19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954FD-19D5-BE68-AB50-AA2AEDB75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416" y="3047234"/>
            <a:ext cx="1587500" cy="190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C17848-8066-249A-94CF-B44F15E89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16" y="3346450"/>
            <a:ext cx="1651000" cy="165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613333-ADCA-078D-61F9-59985ABC7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416" y="3631069"/>
            <a:ext cx="127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8</a:t>
            </a:r>
            <a:r>
              <a:rPr kumimoji="1" lang="en-US" altLang="ko-KR" dirty="0"/>
              <a:t>.</a:t>
            </a:r>
            <a:r>
              <a:rPr kumimoji="1" lang="ko-KR" altLang="en-US" dirty="0"/>
              <a:t> 거듭제곱과 거듭제곱근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8.1.</a:t>
            </a:r>
            <a:r>
              <a:rPr kumimoji="1" lang="ko-KR" altLang="en-US" dirty="0"/>
              <a:t> 거듭제곱</a:t>
            </a:r>
            <a:endParaRPr kumimoji="1" lang="en-US" altLang="ko-KR" dirty="0"/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같은 수의 연속된 곱을 나타내는 것</a:t>
            </a:r>
            <a:endParaRPr kumimoji="1" lang="en-US" altLang="ko-KR" sz="1400" dirty="0"/>
          </a:p>
          <a:p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AAEB79-ED6D-41A6-F8D6-BA63C183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9" y="2019099"/>
            <a:ext cx="1485900" cy="92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2AECBD-A83D-92E6-B7FA-DE4AA9D24669}"/>
              </a:ext>
            </a:extLst>
          </p:cNvPr>
          <p:cNvSpPr txBox="1"/>
          <p:nvPr/>
        </p:nvSpPr>
        <p:spPr>
          <a:xfrm>
            <a:off x="656476" y="3632897"/>
            <a:ext cx="1115810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8.2.</a:t>
            </a:r>
            <a:r>
              <a:rPr kumimoji="1" lang="ko-KR" altLang="en-US" dirty="0"/>
              <a:t> 거듭제곱근</a:t>
            </a:r>
            <a:endParaRPr kumimoji="1" lang="en-US" altLang="ko-KR" dirty="0"/>
          </a:p>
          <a:p>
            <a:endParaRPr kumimoji="1" lang="en-US" altLang="ko-KR" sz="1400" dirty="0"/>
          </a:p>
          <a:p>
            <a:r>
              <a:rPr kumimoji="1" lang="ko-KR" altLang="en-US" dirty="0"/>
              <a:t>거듭제곱을 해서 특정한 수가 나오는 수들의 집합</a:t>
            </a:r>
            <a:endParaRPr kumimoji="1" lang="en-US" altLang="ko-KR" dirty="0"/>
          </a:p>
          <a:p>
            <a:r>
              <a:rPr kumimoji="1" lang="en-US" altLang="ko-KR" dirty="0"/>
              <a:t>Ex)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63769A-E1AD-0D98-7CB7-84232F4E4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52" y="4431210"/>
            <a:ext cx="1155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6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8</a:t>
            </a:r>
            <a:r>
              <a:rPr kumimoji="1" lang="en-US" altLang="ko-KR" dirty="0"/>
              <a:t>.</a:t>
            </a:r>
            <a:r>
              <a:rPr kumimoji="1" lang="ko-KR" altLang="en-US" dirty="0"/>
              <a:t> 거듭제곱과 거듭제곱근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656476" y="1070668"/>
            <a:ext cx="111581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8.2.</a:t>
            </a:r>
            <a:r>
              <a:rPr kumimoji="1" lang="ko-KR" altLang="en-US" dirty="0"/>
              <a:t> 거듭제곱근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거듭제곱근의 성질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5EF53D-CF17-466D-7ED2-BC8C00E1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0" y="2187161"/>
            <a:ext cx="1689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9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Unit 9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인수분해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510611" y="1177546"/>
            <a:ext cx="11158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9.</a:t>
            </a:r>
            <a:r>
              <a:rPr kumimoji="1" lang="ko-KR" altLang="en-US" sz="1400" dirty="0"/>
              <a:t> 인수분해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인수분해에 관한 것은 아래의 정리로 생략한다</a:t>
            </a:r>
            <a:endParaRPr kumimoji="1" lang="en-US" altLang="ko-KR" sz="1400" dirty="0"/>
          </a:p>
        </p:txBody>
      </p:sp>
      <p:pic>
        <p:nvPicPr>
          <p:cNvPr id="6" name="그림 5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089EA0A6-14D4-0B10-B852-B9C934E87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16" y="2146827"/>
            <a:ext cx="7054208" cy="47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87</Words>
  <Application>Microsoft Macintosh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113</cp:revision>
  <dcterms:created xsi:type="dcterms:W3CDTF">2020-07-20T02:59:15Z</dcterms:created>
  <dcterms:modified xsi:type="dcterms:W3CDTF">2022-05-15T18:57:17Z</dcterms:modified>
</cp:coreProperties>
</file>